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32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463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2643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160696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7990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301265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1442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7788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099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1554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448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193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5567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3129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1481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037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707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CB00F-E938-440D-8F69-649A7E408B39}" type="datetimeFigureOut">
              <a:rPr lang="ru-RU" smtClean="0"/>
              <a:pPr/>
              <a:t>28.08.2014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700F432-E578-43E7-8B5A-C386BBA5D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3505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Steps to Write Summary</a:t>
            </a:r>
            <a:r>
              <a:rPr lang="hi-IN" dirty="0" smtClean="0"/>
              <a:t> </a:t>
            </a:r>
            <a:r>
              <a:rPr lang="hi-IN" dirty="0" err="1" smtClean="0"/>
              <a:t>of</a:t>
            </a:r>
            <a:r>
              <a:rPr lang="hi-IN" dirty="0" smtClean="0"/>
              <a:t> </a:t>
            </a:r>
            <a:r>
              <a:rPr lang="hi-IN" dirty="0" err="1" smtClean="0"/>
              <a:t>Story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i-IN" dirty="0" smtClean="0"/>
              <a:t>RU 202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8359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9. Write your draft.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sz="3600" dirty="0" smtClean="0"/>
              <a:t>Prepare</a:t>
            </a:r>
            <a:r>
              <a:rPr lang="hi-IN" sz="3600" dirty="0"/>
              <a:t> </a:t>
            </a:r>
            <a:r>
              <a:rPr lang="hi-IN" sz="3600" dirty="0" smtClean="0"/>
              <a:t>a draft </a:t>
            </a:r>
            <a:r>
              <a:rPr lang="hi-IN" sz="3600" dirty="0" err="1" smtClean="0"/>
              <a:t>and</a:t>
            </a:r>
            <a:r>
              <a:rPr lang="hi-IN" sz="3600" dirty="0" smtClean="0"/>
              <a:t> i</a:t>
            </a:r>
            <a:r>
              <a:rPr lang="en-US" sz="3600" dirty="0" err="1" smtClean="0"/>
              <a:t>nclude</a:t>
            </a:r>
            <a:r>
              <a:rPr lang="en-US" sz="3600" dirty="0" smtClean="0"/>
              <a:t> </a:t>
            </a:r>
            <a:r>
              <a:rPr lang="en-US" sz="3600" dirty="0"/>
              <a:t>a </a:t>
            </a:r>
            <a:r>
              <a:rPr lang="en-US" sz="3600" dirty="0" smtClean="0"/>
              <a:t>title</a:t>
            </a:r>
            <a:r>
              <a:rPr lang="ru-RU" sz="3600" dirty="0" smtClean="0"/>
              <a:t> </a:t>
            </a:r>
            <a:r>
              <a:rPr lang="en-US" sz="3600" dirty="0" smtClean="0"/>
              <a:t>on </a:t>
            </a:r>
            <a:r>
              <a:rPr lang="en-US" sz="3600" dirty="0"/>
              <a:t>the top line.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93713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10. Read your summary one last time before you turn it in.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Look for careless spelling, punctuation, </a:t>
            </a:r>
            <a:r>
              <a:rPr lang="en-US" sz="3600" dirty="0" smtClean="0"/>
              <a:t>and</a:t>
            </a:r>
            <a:r>
              <a:rPr lang="ru-RU" sz="3600" dirty="0" smtClean="0"/>
              <a:t> </a:t>
            </a:r>
            <a:r>
              <a:rPr lang="en-US" sz="3600" dirty="0" smtClean="0"/>
              <a:t>grammar </a:t>
            </a:r>
            <a:r>
              <a:rPr lang="en-US" sz="3600" dirty="0"/>
              <a:t>errors, especially omitted words or letters. Cross out errors neatly with a single line and write </a:t>
            </a:r>
            <a:r>
              <a:rPr lang="en-US" sz="3600" dirty="0" smtClean="0"/>
              <a:t>the</a:t>
            </a:r>
            <a:r>
              <a:rPr lang="ru-RU" sz="3600" dirty="0" smtClean="0"/>
              <a:t> </a:t>
            </a:r>
            <a:r>
              <a:rPr lang="en-US" sz="3600" dirty="0" smtClean="0"/>
              <a:t>correction </a:t>
            </a:r>
            <a:r>
              <a:rPr lang="en-US" sz="3600" dirty="0"/>
              <a:t>above.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69994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5292" y="0"/>
            <a:ext cx="10486708" cy="6461760"/>
          </a:xfrm>
        </p:spPr>
        <p:txBody>
          <a:bodyPr>
            <a:noAutofit/>
          </a:bodyPr>
          <a:lstStyle/>
          <a:p>
            <a:r>
              <a:rPr lang="en-US" sz="2200" b="1" dirty="0"/>
              <a:t>Introduction</a:t>
            </a:r>
          </a:p>
          <a:p>
            <a:r>
              <a:rPr lang="en-US" sz="2200" dirty="0"/>
              <a:t>• </a:t>
            </a:r>
            <a:r>
              <a:rPr lang="en-US" sz="2200" b="1" dirty="0"/>
              <a:t>Start by giving the title of </a:t>
            </a:r>
            <a:r>
              <a:rPr lang="en-US" sz="2200" b="1" dirty="0" smtClean="0"/>
              <a:t>the</a:t>
            </a:r>
            <a:r>
              <a:rPr lang="ru-RU" sz="2200" b="1" dirty="0" smtClean="0"/>
              <a:t> </a:t>
            </a:r>
            <a:r>
              <a:rPr lang="en-US" sz="2200" b="1" dirty="0" smtClean="0"/>
              <a:t>work</a:t>
            </a:r>
            <a:r>
              <a:rPr lang="en-US" sz="2200" b="1" dirty="0"/>
              <a:t>, the author’s name</a:t>
            </a:r>
            <a:r>
              <a:rPr lang="en-US" sz="2200" b="1" dirty="0" smtClean="0"/>
              <a:t>, </a:t>
            </a:r>
            <a:r>
              <a:rPr lang="en-US" sz="2200" b="1" dirty="0"/>
              <a:t>and a </a:t>
            </a:r>
            <a:r>
              <a:rPr lang="en-US" sz="2200" b="1" dirty="0" smtClean="0"/>
              <a:t>brief</a:t>
            </a:r>
            <a:r>
              <a:rPr lang="ru-RU" sz="2200" b="1" dirty="0" smtClean="0"/>
              <a:t> </a:t>
            </a:r>
            <a:r>
              <a:rPr lang="en-US" sz="2200" b="1" dirty="0" smtClean="0"/>
              <a:t>description </a:t>
            </a:r>
            <a:r>
              <a:rPr lang="en-US" sz="2200" b="1" dirty="0"/>
              <a:t>of the setting.</a:t>
            </a:r>
          </a:p>
          <a:p>
            <a:r>
              <a:rPr lang="en-US" sz="2200" dirty="0"/>
              <a:t>• </a:t>
            </a:r>
            <a:r>
              <a:rPr lang="en-US" sz="2200" b="1" dirty="0"/>
              <a:t>Briefly describe the </a:t>
            </a:r>
            <a:r>
              <a:rPr lang="en-US" sz="2200" b="1" dirty="0" smtClean="0"/>
              <a:t>main</a:t>
            </a:r>
            <a:r>
              <a:rPr lang="ru-RU" sz="2200" b="1" dirty="0" smtClean="0"/>
              <a:t> </a:t>
            </a:r>
            <a:r>
              <a:rPr lang="en-US" sz="2200" b="1" dirty="0" smtClean="0"/>
              <a:t>characters </a:t>
            </a:r>
            <a:r>
              <a:rPr lang="en-US" sz="2200" b="1" dirty="0"/>
              <a:t>and how </a:t>
            </a:r>
            <a:r>
              <a:rPr lang="en-US" sz="2200" b="1" dirty="0" smtClean="0"/>
              <a:t>they’re</a:t>
            </a:r>
            <a:r>
              <a:rPr lang="ru-RU" sz="2200" b="1" dirty="0" smtClean="0"/>
              <a:t> </a:t>
            </a:r>
            <a:r>
              <a:rPr lang="en-US" sz="2200" b="1" dirty="0" smtClean="0"/>
              <a:t>related </a:t>
            </a:r>
            <a:r>
              <a:rPr lang="en-US" sz="2200" b="1" dirty="0"/>
              <a:t>to one another.</a:t>
            </a:r>
          </a:p>
          <a:p>
            <a:endParaRPr lang="ru-RU" sz="2200" b="1" dirty="0"/>
          </a:p>
          <a:p>
            <a:r>
              <a:rPr lang="en-US" sz="2200" b="1" dirty="0" smtClean="0"/>
              <a:t>Body </a:t>
            </a:r>
            <a:r>
              <a:rPr lang="en-US" sz="2200" b="1" dirty="0"/>
              <a:t>Paragraphs</a:t>
            </a:r>
          </a:p>
          <a:p>
            <a:r>
              <a:rPr lang="en-US" sz="2200" dirty="0"/>
              <a:t>• </a:t>
            </a:r>
            <a:r>
              <a:rPr lang="en-US" sz="2200" b="1" dirty="0"/>
              <a:t>The number of paragraphs </a:t>
            </a:r>
            <a:r>
              <a:rPr lang="en-US" sz="2200" b="1" dirty="0" smtClean="0"/>
              <a:t>in</a:t>
            </a:r>
            <a:r>
              <a:rPr lang="ru-RU" sz="2200" b="1" dirty="0" smtClean="0"/>
              <a:t> </a:t>
            </a:r>
            <a:r>
              <a:rPr lang="en-US" sz="2200" b="1" dirty="0" smtClean="0"/>
              <a:t>your </a:t>
            </a:r>
            <a:r>
              <a:rPr lang="en-US" sz="2200" b="1" dirty="0"/>
              <a:t>summary depends on </a:t>
            </a:r>
            <a:r>
              <a:rPr lang="en-US" sz="2200" b="1" dirty="0" smtClean="0"/>
              <a:t>the</a:t>
            </a:r>
            <a:r>
              <a:rPr lang="ru-RU" sz="2200" b="1" dirty="0" smtClean="0"/>
              <a:t> </a:t>
            </a:r>
            <a:r>
              <a:rPr lang="en-US" sz="2200" b="1" dirty="0" smtClean="0"/>
              <a:t>length </a:t>
            </a:r>
            <a:r>
              <a:rPr lang="en-US" sz="2200" b="1" dirty="0"/>
              <a:t>of the original story</a:t>
            </a:r>
            <a:r>
              <a:rPr lang="en-US" sz="2200" b="1" dirty="0" smtClean="0"/>
              <a:t>.</a:t>
            </a:r>
            <a:endParaRPr lang="ru-RU" sz="2200" b="1" dirty="0" smtClean="0"/>
          </a:p>
          <a:p>
            <a:r>
              <a:rPr lang="en-US" sz="2200" dirty="0" smtClean="0"/>
              <a:t>• </a:t>
            </a:r>
            <a:r>
              <a:rPr lang="en-US" sz="2200" b="1" dirty="0"/>
              <a:t>Begin retelling the </a:t>
            </a:r>
            <a:r>
              <a:rPr lang="en-US" sz="2200" b="1" dirty="0" smtClean="0"/>
              <a:t>important</a:t>
            </a:r>
            <a:r>
              <a:rPr lang="ru-RU" sz="2200" b="1" dirty="0" smtClean="0"/>
              <a:t> </a:t>
            </a:r>
            <a:r>
              <a:rPr lang="en-US" sz="2200" b="1" dirty="0" smtClean="0"/>
              <a:t>events </a:t>
            </a:r>
            <a:r>
              <a:rPr lang="en-US" sz="2200" b="1" dirty="0"/>
              <a:t>of the story in your </a:t>
            </a:r>
            <a:r>
              <a:rPr lang="en-US" sz="2200" b="1" dirty="0" smtClean="0"/>
              <a:t>own</a:t>
            </a:r>
            <a:r>
              <a:rPr lang="ru-RU" sz="2200" b="1" dirty="0" smtClean="0"/>
              <a:t> </a:t>
            </a:r>
            <a:r>
              <a:rPr lang="en-US" sz="2200" b="1" dirty="0" smtClean="0"/>
              <a:t>words</a:t>
            </a:r>
            <a:r>
              <a:rPr lang="en-US" sz="2200" b="1" dirty="0"/>
              <a:t>.</a:t>
            </a:r>
          </a:p>
          <a:p>
            <a:r>
              <a:rPr lang="en-US" sz="2200" dirty="0"/>
              <a:t>• </a:t>
            </a:r>
            <a:r>
              <a:rPr lang="en-US" sz="2200" b="1" dirty="0"/>
              <a:t>Use transitional words </a:t>
            </a:r>
            <a:r>
              <a:rPr lang="en-US" sz="2200" b="1" dirty="0" smtClean="0"/>
              <a:t>and</a:t>
            </a:r>
            <a:r>
              <a:rPr lang="ru-RU" sz="2200" b="1" dirty="0" smtClean="0"/>
              <a:t> </a:t>
            </a:r>
            <a:r>
              <a:rPr lang="en-US" sz="2200" b="1" dirty="0" smtClean="0"/>
              <a:t>phrases </a:t>
            </a:r>
            <a:r>
              <a:rPr lang="en-US" sz="2200" b="1" dirty="0"/>
              <a:t>to connect ideas.</a:t>
            </a:r>
          </a:p>
          <a:p>
            <a:r>
              <a:rPr lang="en-US" sz="2200" dirty="0"/>
              <a:t>• </a:t>
            </a:r>
            <a:r>
              <a:rPr lang="en-US" sz="2200" b="1" dirty="0"/>
              <a:t>Group the paragraphs into </a:t>
            </a:r>
            <a:r>
              <a:rPr lang="en-US" sz="2200" b="1" dirty="0" smtClean="0"/>
              <a:t>related</a:t>
            </a:r>
            <a:r>
              <a:rPr lang="ru-RU" sz="2200" b="1" dirty="0" smtClean="0"/>
              <a:t> </a:t>
            </a:r>
            <a:r>
              <a:rPr lang="en-US" sz="2200" b="1" dirty="0" smtClean="0"/>
              <a:t>events</a:t>
            </a:r>
            <a:r>
              <a:rPr lang="en-US" sz="2200" b="1" dirty="0"/>
              <a:t>.</a:t>
            </a:r>
          </a:p>
          <a:p>
            <a:r>
              <a:rPr lang="en-US" sz="2200" dirty="0"/>
              <a:t>• </a:t>
            </a:r>
            <a:r>
              <a:rPr lang="en-US" sz="2200" b="1" dirty="0"/>
              <a:t>Describe the climax—the </a:t>
            </a:r>
            <a:r>
              <a:rPr lang="en-US" sz="2200" b="1" dirty="0" smtClean="0"/>
              <a:t>most</a:t>
            </a:r>
            <a:r>
              <a:rPr lang="ru-RU" sz="2200" b="1" dirty="0" smtClean="0"/>
              <a:t> </a:t>
            </a:r>
            <a:r>
              <a:rPr lang="en-US" sz="2200" b="1" dirty="0" smtClean="0"/>
              <a:t>suspenseful </a:t>
            </a:r>
            <a:r>
              <a:rPr lang="en-US" sz="2200" b="1" dirty="0"/>
              <a:t>moment in the story</a:t>
            </a:r>
            <a:r>
              <a:rPr lang="en-US" sz="2200" b="1" dirty="0" smtClean="0"/>
              <a:t>.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xmlns="" val="24729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5292" y="0"/>
            <a:ext cx="10486708" cy="6461760"/>
          </a:xfrm>
        </p:spPr>
        <p:txBody>
          <a:bodyPr>
            <a:normAutofit fontScale="92500"/>
          </a:bodyPr>
          <a:lstStyle/>
          <a:p>
            <a:endParaRPr lang="ru-RU" sz="8000" b="1" dirty="0" smtClean="0"/>
          </a:p>
          <a:p>
            <a:r>
              <a:rPr lang="en-US" sz="4000" b="1" dirty="0" smtClean="0"/>
              <a:t>Conclusion</a:t>
            </a:r>
          </a:p>
          <a:p>
            <a:r>
              <a:rPr lang="en-US" sz="4000" dirty="0" smtClean="0"/>
              <a:t>• </a:t>
            </a:r>
            <a:r>
              <a:rPr lang="en-US" sz="4000" b="1" dirty="0" smtClean="0"/>
              <a:t>State the resolution of the story.</a:t>
            </a:r>
          </a:p>
          <a:p>
            <a:r>
              <a:rPr lang="en-US" sz="4000" dirty="0" smtClean="0"/>
              <a:t>• </a:t>
            </a:r>
            <a:r>
              <a:rPr lang="en-US" sz="4000" b="1" dirty="0" smtClean="0"/>
              <a:t>Show your understanding of the</a:t>
            </a:r>
            <a:r>
              <a:rPr lang="ru-RU" sz="4000" b="1" dirty="0" smtClean="0"/>
              <a:t> </a:t>
            </a:r>
            <a:r>
              <a:rPr lang="en-US" sz="4000" b="1" dirty="0" smtClean="0"/>
              <a:t>story’s theme—the author’s</a:t>
            </a:r>
            <a:r>
              <a:rPr lang="ru-RU" sz="4000" b="1" dirty="0" smtClean="0"/>
              <a:t> </a:t>
            </a:r>
            <a:r>
              <a:rPr lang="en-US" sz="4000" b="1" dirty="0" smtClean="0"/>
              <a:t>underlying message.</a:t>
            </a:r>
            <a:endParaRPr lang="ru-RU" sz="4000" b="1" dirty="0" smtClean="0"/>
          </a:p>
          <a:p>
            <a:endParaRPr lang="hi-IN" sz="4000" b="1" dirty="0" smtClean="0"/>
          </a:p>
          <a:p>
            <a:endParaRPr lang="hi-IN" sz="4000" b="1" dirty="0"/>
          </a:p>
          <a:p>
            <a:endParaRPr lang="ru-RU" sz="4000" b="1" dirty="0"/>
          </a:p>
          <a:p>
            <a:pPr marL="0" indent="0">
              <a:buNone/>
            </a:pPr>
            <a:r>
              <a:rPr lang="hi-IN" sz="1600" dirty="0" err="1" smtClean="0"/>
              <a:t>Source</a:t>
            </a:r>
            <a:r>
              <a:rPr lang="hi-IN" sz="1600" dirty="0" smtClean="0"/>
              <a:t>: </a:t>
            </a:r>
            <a:r>
              <a:rPr lang="en-US" sz="1600" dirty="0" smtClean="0"/>
              <a:t>www.whitcraftlearningsolutions.com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145041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 Read and understand the </a:t>
            </a:r>
            <a:r>
              <a:rPr lang="en-US" b="1" dirty="0" smtClean="0"/>
              <a:t>question/instruction</a:t>
            </a:r>
            <a:r>
              <a:rPr lang="hi-IN" b="1" dirty="0"/>
              <a:t>s</a:t>
            </a:r>
            <a:r>
              <a:rPr lang="en-US" b="1" dirty="0" smtClean="0"/>
              <a:t>/ </a:t>
            </a:r>
            <a:r>
              <a:rPr lang="en-US" b="1" dirty="0"/>
              <a:t>directions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5940" y="1905000"/>
            <a:ext cx="9150032" cy="474726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400" dirty="0"/>
              <a:t>Example: </a:t>
            </a:r>
            <a:r>
              <a:rPr lang="en-US" sz="2400" b="1" dirty="0"/>
              <a:t>Summary of a Story</a:t>
            </a:r>
          </a:p>
          <a:p>
            <a:r>
              <a:rPr lang="en-US" sz="2400" dirty="0"/>
              <a:t>Write a summary of the story. Your writing will be scored on how well you:</a:t>
            </a:r>
          </a:p>
          <a:p>
            <a:r>
              <a:rPr lang="en-US" sz="2400" dirty="0"/>
              <a:t>• identify and discuss the characters, conflict, and setting;</a:t>
            </a:r>
          </a:p>
          <a:p>
            <a:r>
              <a:rPr lang="en-US" sz="2400" dirty="0"/>
              <a:t>• retell the important events of the plot (complications, climax, and resolution) in your own words,</a:t>
            </a:r>
          </a:p>
          <a:p>
            <a:r>
              <a:rPr lang="en-US" sz="2400" dirty="0"/>
              <a:t>except for quotations; and</a:t>
            </a:r>
          </a:p>
          <a:p>
            <a:r>
              <a:rPr lang="en-US" sz="2400" dirty="0"/>
              <a:t>• express the underlying meaning (theme) of the story;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94322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Read, think about, and understand the text.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Review the story to make sure you know it well. Use </a:t>
            </a:r>
            <a:r>
              <a:rPr lang="en-US" sz="3600" dirty="0" smtClean="0"/>
              <a:t>a dictionary </a:t>
            </a:r>
            <a:r>
              <a:rPr lang="en-US" sz="3600" dirty="0"/>
              <a:t>or context clues to figure out the meaning of any important words that you don’t know.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1195705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Take notes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Write down the important events as they occur in the story.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50409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Write an introduction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State the title and author of the story. Briefly describe the setting, </a:t>
            </a:r>
            <a:r>
              <a:rPr lang="en-US" sz="3600" dirty="0" smtClean="0"/>
              <a:t>characters, and </a:t>
            </a:r>
            <a:r>
              <a:rPr lang="en-US" sz="3600" dirty="0"/>
              <a:t>conflict.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58764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 Write the body paragraphs.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Retell the story in your own words. Describe the most important </a:t>
            </a:r>
            <a:r>
              <a:rPr lang="en-US" sz="3600" dirty="0" smtClean="0"/>
              <a:t>events from </a:t>
            </a:r>
            <a:r>
              <a:rPr lang="en-US" sz="3600" dirty="0"/>
              <a:t>the story including the climax and resolution. The number of body </a:t>
            </a:r>
            <a:r>
              <a:rPr lang="en-US" sz="3600"/>
              <a:t>paragraphs </a:t>
            </a:r>
            <a:r>
              <a:rPr lang="en-US" sz="3600" smtClean="0"/>
              <a:t>will </a:t>
            </a:r>
            <a:r>
              <a:rPr lang="en-US" sz="3600" dirty="0" smtClean="0"/>
              <a:t>depend on </a:t>
            </a:r>
            <a:r>
              <a:rPr lang="en-US" sz="3600" dirty="0"/>
              <a:t>the length of the piece.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929124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 Write a conclusion.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Describe how the conflict is resolved. Explain the theme (underlying meaning </a:t>
            </a:r>
            <a:r>
              <a:rPr lang="en-US" sz="3600" dirty="0" smtClean="0"/>
              <a:t>of the </a:t>
            </a:r>
            <a:r>
              <a:rPr lang="en-US" sz="3600" dirty="0"/>
              <a:t>story). What comment is the author making about humankind or society?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937127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7. Revise.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Have you indented all paragraphs? Have you captured the main idea of the story? Have </a:t>
            </a:r>
            <a:r>
              <a:rPr lang="en-US" sz="3600" dirty="0" smtClean="0"/>
              <a:t>you included </a:t>
            </a:r>
            <a:r>
              <a:rPr lang="en-US" sz="3600" dirty="0"/>
              <a:t>the most important </a:t>
            </a:r>
            <a:r>
              <a:rPr lang="en-US" sz="3600" dirty="0" smtClean="0"/>
              <a:t>details</a:t>
            </a:r>
            <a:r>
              <a:rPr lang="ru-RU" sz="3600" dirty="0"/>
              <a:t>?</a:t>
            </a:r>
            <a:r>
              <a:rPr lang="en-US" sz="3600" dirty="0" smtClean="0"/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25600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8</a:t>
            </a:r>
            <a:r>
              <a:rPr lang="en-US" dirty="0"/>
              <a:t>. </a:t>
            </a:r>
            <a:r>
              <a:rPr lang="en-US" b="1" dirty="0"/>
              <a:t>Proofread and edit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Check your spelling, grammar, and punctuation. Is the verb tense consistent? </a:t>
            </a:r>
            <a:r>
              <a:rPr lang="en-US" sz="3600" dirty="0" smtClean="0"/>
              <a:t>Are</a:t>
            </a:r>
            <a:r>
              <a:rPr lang="ru-RU" sz="3600" dirty="0" smtClean="0"/>
              <a:t> </a:t>
            </a:r>
            <a:r>
              <a:rPr lang="en-US" sz="3600" dirty="0" smtClean="0"/>
              <a:t>all </a:t>
            </a:r>
            <a:r>
              <a:rPr lang="en-US" sz="3600" dirty="0"/>
              <a:t>names spelled correctly and capitalized? Have you avoided writing run-on sentences and </a:t>
            </a:r>
            <a:r>
              <a:rPr lang="en-US" sz="3600" dirty="0" smtClean="0"/>
              <a:t>sentence</a:t>
            </a:r>
            <a:r>
              <a:rPr lang="ru-RU" sz="3600" dirty="0" smtClean="0"/>
              <a:t> </a:t>
            </a:r>
            <a:r>
              <a:rPr lang="en-US" sz="3600" dirty="0" smtClean="0"/>
              <a:t>fragments</a:t>
            </a:r>
            <a:r>
              <a:rPr lang="hi-IN" sz="3600" dirty="0" smtClean="0"/>
              <a:t>/ </a:t>
            </a:r>
            <a:r>
              <a:rPr lang="hi-IN" sz="3600" dirty="0" err="1" smtClean="0"/>
              <a:t>overwriting</a:t>
            </a:r>
            <a:r>
              <a:rPr lang="en-US" sz="3600" dirty="0" smtClean="0"/>
              <a:t>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125684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</TotalTime>
  <Words>509</Words>
  <Application>Microsoft Office PowerPoint</Application>
  <PresentationFormat>Custom</PresentationFormat>
  <Paragraphs>46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Wisp</vt:lpstr>
      <vt:lpstr>Steps to Write Summary of Story</vt:lpstr>
      <vt:lpstr>1. Read and understand the question/instructions/ directions</vt:lpstr>
      <vt:lpstr>2. Read, think about, and understand the text.</vt:lpstr>
      <vt:lpstr>3. Take notes.</vt:lpstr>
      <vt:lpstr>4. Write an introduction.</vt:lpstr>
      <vt:lpstr>5. Write the body paragraphs.</vt:lpstr>
      <vt:lpstr>6. Write a conclusion.</vt:lpstr>
      <vt:lpstr>7. Revise.</vt:lpstr>
      <vt:lpstr>8. Proofread and edit.</vt:lpstr>
      <vt:lpstr>9. Write your draft.</vt:lpstr>
      <vt:lpstr>10. Read your summary one last time before you turn it in.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to Write Summary</dc:title>
  <dc:creator>Ssaini</dc:creator>
  <cp:lastModifiedBy>abc</cp:lastModifiedBy>
  <cp:revision>8</cp:revision>
  <dcterms:created xsi:type="dcterms:W3CDTF">2014-08-10T18:23:27Z</dcterms:created>
  <dcterms:modified xsi:type="dcterms:W3CDTF">2014-08-28T04:27:12Z</dcterms:modified>
</cp:coreProperties>
</file>